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7D6518-ED4B-4D19-A5BC-8173FD165B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8B947EF-BA17-4383-BDDE-8A8EB0D4F1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1A9A04A-E5DE-47BA-9824-EDD966F2D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5E107C-D745-4513-B36C-8594D9BA8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9B70BD6-CA4E-4BDF-B792-5C64FED19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402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1678FD-930A-4C61-B3F1-292CC80B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DC6A541-E63D-455F-8E6A-9E31CA6DE7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31150A-78F5-41DB-A2D8-708B91AD3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323DADE-291B-4B5E-B384-BF3523D8D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A730A9D-A918-4DB8-BC1C-D37EB394C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7527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BDE8F5B-0B8B-4D4B-8835-5C99C912C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18E7543-DBF4-441A-8F09-CB5405CF46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24637A5-EF57-43B6-808F-45413F36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9BB1113-EE5E-4181-9F7E-0B43A3572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6D83355-395E-4F9C-B4B1-D4D00BEB9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1749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65C045-F72D-40DF-8277-3F0B8DB2B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A0192DB-D6BD-49C2-AC27-C843DA627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14B5E6-0D0D-444E-9B61-B71D1D99F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4D818F-BD45-4302-8097-46EF5CE3A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3D53A5-1808-48FD-A553-F7557FBA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4923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AA7637-8236-4B66-AFC1-5CB38270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AA2E030-0BEC-42C7-83AC-CE75C0B10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96BCF1-E33F-4D19-B4E2-13B041148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1B6B6B-6C66-4EC8-A64D-15EA8CBC0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29B72FD-1CF9-4840-8FA7-EEEF2B81E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9618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6DCD31-4685-4F79-95D1-E3B967980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9E3425-9C87-4AE5-8D69-14307EDEF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F085A41-C35F-45E9-93D2-81C46F36C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78E491B-62AA-42FA-AE0E-AE56DAF23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C4084E6-7B1B-4C4F-85C2-BD1E62A27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6CF3F6E-1EA1-4CF3-A920-B7F331408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0121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B78B77-B20D-46BB-88F7-1356C7BB9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37DB570-CF03-428B-8FEA-57F89321D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A692B5E-2DDC-4448-BD89-740ACDF911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5668763-F2C7-446B-8B16-0B75CDF3DE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4724647-F633-4253-A0D6-F2F57A4DAC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B9D0FE-31C8-4A4D-B968-1FA1D037A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7B8A10C-8201-4FA7-9741-B0E1082B6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234B955-AE25-41D1-B3D7-F31C580C3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3835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D75CE3-35FD-4DF5-AEA5-A1B1646D1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6567B45-408B-4803-BAED-0F31EBA85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90236AE-E924-4539-9F3A-AAC4B4116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EED544A-FAE1-4295-BC35-8413372E2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1002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037A9DA-AB13-4CAF-A3BB-FEB5D6C5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5CDD97-1F6F-43BF-9C0C-545207538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E10C516-F7BC-4F8C-9964-13E1863BE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0463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6B362-6353-489A-A911-0BDA51817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A427F8-9EC8-41BF-9F0E-E6365E016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B39F529-088D-4865-B224-2BB5ACEBC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2EF3213-C071-46A0-8CD9-64738B2AE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42B5604-869F-4C1F-B20F-902A5DE95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8F26B49-F9F4-4517-B326-34DF322D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1476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B3E77A-C9CD-4995-B08D-3000F54EA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1FBA286-E6E9-45FE-8C5E-3FD827207C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260188E-AF4A-4E45-9A5B-743695E7BE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DE778A4-5A9F-4DF4-9605-517149380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E18ECDF-1CCA-4B20-9DA9-C48C4FA45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074754-4949-4E65-A7AB-3D997F9C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2751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D264473-7142-4246-88B6-C2358D6CF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AB14696-9BB5-4C4B-82E8-B0C2D4F88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B1AFF76-BDB5-4E78-ACF8-07EC966BFD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6E703-E0A4-4F11-8BC9-C3F04A1C6A67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D2C4C6D-CAE1-4CA1-BDFD-9072D04A8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B54D67D-DCFA-4B9E-9D3F-FD415270E5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3DE56-4CF4-4E42-B5B9-19AAE74C36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4098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BD3EE2-0000-4470-8AD9-5EFA6B98E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Hide and Seek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8219AA2-223F-4BD3-9DC3-1ED1D20C63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10018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57F2F9-DEEC-4679-AC56-34D941AB6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056" y="5140171"/>
            <a:ext cx="10001435" cy="841461"/>
          </a:xfrm>
        </p:spPr>
        <p:txBody>
          <a:bodyPr/>
          <a:lstStyle/>
          <a:p>
            <a:r>
              <a:rPr lang="en-US" altLang="zh-TW" dirty="0"/>
              <a:t>Weighting</a:t>
            </a:r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C5375A78-FA67-4098-B970-1A16B97C6E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6936"/>
          <a:stretch/>
        </p:blipFill>
        <p:spPr>
          <a:xfrm>
            <a:off x="776056" y="5860824"/>
            <a:ext cx="10515600" cy="241615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17CDBAE-A962-40C3-933C-89F8CF33BF00}"/>
              </a:ext>
            </a:extLst>
          </p:cNvPr>
          <p:cNvSpPr txBox="1"/>
          <p:nvPr/>
        </p:nvSpPr>
        <p:spPr>
          <a:xfrm>
            <a:off x="474215" y="409778"/>
            <a:ext cx="488416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latin typeface="+mj-lt"/>
                <a:ea typeface="+mj-ea"/>
                <a:cs typeface="+mj-cs"/>
              </a:rPr>
              <a:t>Police feature</a:t>
            </a:r>
          </a:p>
          <a:p>
            <a:r>
              <a:rPr lang="en-US" altLang="zh-TW" sz="2000" dirty="0">
                <a:latin typeface="+mj-lt"/>
                <a:ea typeface="+mj-ea"/>
                <a:cs typeface="+mj-cs"/>
              </a:rPr>
              <a:t>f1 : constant</a:t>
            </a:r>
          </a:p>
          <a:p>
            <a:r>
              <a:rPr lang="en-US" altLang="zh-TW" sz="2000" dirty="0">
                <a:latin typeface="+mj-lt"/>
                <a:ea typeface="+mj-ea"/>
                <a:cs typeface="+mj-cs"/>
              </a:rPr>
              <a:t>f2 : the minimum distance to the two outlets</a:t>
            </a:r>
          </a:p>
          <a:p>
            <a:r>
              <a:rPr lang="en-US" altLang="zh-TW" sz="2000" dirty="0">
                <a:latin typeface="+mj-lt"/>
                <a:ea typeface="+mj-ea"/>
                <a:cs typeface="+mj-cs"/>
              </a:rPr>
              <a:t>f3 : x</a:t>
            </a:r>
            <a:r>
              <a:rPr lang="zh-TW" alt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altLang="zh-TW" sz="2000" dirty="0">
                <a:latin typeface="+mj-lt"/>
                <a:ea typeface="+mj-ea"/>
                <a:cs typeface="+mj-cs"/>
              </a:rPr>
              <a:t>coordinate</a:t>
            </a:r>
          </a:p>
          <a:p>
            <a:r>
              <a:rPr lang="en-US" altLang="zh-TW" sz="2000" dirty="0">
                <a:latin typeface="+mj-lt"/>
                <a:ea typeface="+mj-ea"/>
                <a:cs typeface="+mj-cs"/>
              </a:rPr>
              <a:t>f4 : y</a:t>
            </a:r>
            <a:r>
              <a:rPr lang="zh-TW" alt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altLang="zh-TW" sz="2000" dirty="0">
                <a:latin typeface="+mj-lt"/>
                <a:ea typeface="+mj-ea"/>
                <a:cs typeface="+mj-cs"/>
              </a:rPr>
              <a:t>coordinate</a:t>
            </a:r>
          </a:p>
          <a:p>
            <a:r>
              <a:rPr lang="en-US" altLang="zh-TW" sz="2000" dirty="0">
                <a:latin typeface="+mj-lt"/>
                <a:ea typeface="+mj-ea"/>
                <a:cs typeface="+mj-cs"/>
              </a:rPr>
              <a:t>f5 : The vertical distance from the police to the line between the thief and the exit</a:t>
            </a:r>
            <a:endParaRPr lang="zh-TW" altLang="en-US" sz="2000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A87A4EC-5461-4A61-BDFF-FEA16D1025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333" y="221527"/>
            <a:ext cx="6561452" cy="507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754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F8AB43-37AC-42E4-8308-727B499DD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056" y="3548476"/>
            <a:ext cx="10134600" cy="634245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Weighting</a:t>
            </a:r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928CDF54-DFA9-424C-AEDE-EBF2524369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0958"/>
          <a:stretch/>
        </p:blipFill>
        <p:spPr>
          <a:xfrm>
            <a:off x="776056" y="4724657"/>
            <a:ext cx="10515600" cy="33126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5A284B09-135E-4907-B9F7-6D60773822FB}"/>
              </a:ext>
            </a:extLst>
          </p:cNvPr>
          <p:cNvSpPr txBox="1"/>
          <p:nvPr/>
        </p:nvSpPr>
        <p:spPr>
          <a:xfrm>
            <a:off x="776056" y="366956"/>
            <a:ext cx="84692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latin typeface="+mj-lt"/>
                <a:ea typeface="+mj-ea"/>
                <a:cs typeface="+mj-cs"/>
              </a:rPr>
              <a:t>Thief feature</a:t>
            </a:r>
          </a:p>
          <a:p>
            <a:r>
              <a:rPr lang="en-US" altLang="zh-TW" sz="2000" dirty="0">
                <a:latin typeface="+mj-lt"/>
                <a:ea typeface="+mj-ea"/>
                <a:cs typeface="+mj-cs"/>
              </a:rPr>
              <a:t>f1 : constant</a:t>
            </a:r>
          </a:p>
          <a:p>
            <a:r>
              <a:rPr lang="en-US" altLang="zh-TW" sz="2000" dirty="0">
                <a:latin typeface="+mj-lt"/>
                <a:ea typeface="+mj-ea"/>
                <a:cs typeface="+mj-cs"/>
              </a:rPr>
              <a:t>f2 : the minimum distance to the two outlets</a:t>
            </a:r>
          </a:p>
          <a:p>
            <a:r>
              <a:rPr lang="en-US" altLang="zh-TW" sz="2000" dirty="0">
                <a:latin typeface="+mj-lt"/>
                <a:ea typeface="+mj-ea"/>
                <a:cs typeface="+mj-cs"/>
              </a:rPr>
              <a:t>f3 : x</a:t>
            </a:r>
            <a:r>
              <a:rPr lang="zh-TW" alt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altLang="zh-TW" sz="2000" dirty="0">
                <a:latin typeface="+mj-lt"/>
                <a:ea typeface="+mj-ea"/>
                <a:cs typeface="+mj-cs"/>
              </a:rPr>
              <a:t>coordinate</a:t>
            </a:r>
          </a:p>
          <a:p>
            <a:r>
              <a:rPr lang="en-US" altLang="zh-TW" sz="2000" dirty="0">
                <a:latin typeface="+mj-lt"/>
                <a:ea typeface="+mj-ea"/>
                <a:cs typeface="+mj-cs"/>
              </a:rPr>
              <a:t>f4 : y</a:t>
            </a:r>
            <a:r>
              <a:rPr lang="zh-TW" altLang="en-US" sz="2000" dirty="0">
                <a:latin typeface="+mj-lt"/>
                <a:ea typeface="+mj-ea"/>
                <a:cs typeface="+mj-cs"/>
              </a:rPr>
              <a:t> </a:t>
            </a:r>
            <a:r>
              <a:rPr lang="en-US" altLang="zh-TW" sz="2000" dirty="0">
                <a:latin typeface="+mj-lt"/>
                <a:ea typeface="+mj-ea"/>
                <a:cs typeface="+mj-cs"/>
              </a:rPr>
              <a:t>coordinate</a:t>
            </a:r>
          </a:p>
          <a:p>
            <a:r>
              <a:rPr lang="en-US" altLang="zh-TW" sz="2000" dirty="0">
                <a:latin typeface="+mj-lt"/>
                <a:ea typeface="+mj-ea"/>
                <a:cs typeface="+mj-cs"/>
              </a:rPr>
              <a:t>f5 : the number of stay on the pressure plate</a:t>
            </a:r>
            <a:endParaRPr lang="zh-TW" altLang="en-US" sz="20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53417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5E65A5-C7D4-4385-8FE4-A5353D062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map</a:t>
            </a:r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7B5351BB-7B82-4884-A046-730B714E98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5460" y="1690688"/>
            <a:ext cx="41886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357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AA09C0-194B-428A-BB0C-1733984C9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Figure 1 2021-06-02 11-59-29">
            <a:hlinkClick r:id="" action="ppaction://media"/>
            <a:extLst>
              <a:ext uri="{FF2B5EF4-FFF2-40B4-BE49-F238E27FC236}">
                <a16:creationId xmlns:a16="http://schemas.microsoft.com/office/drawing/2014/main" id="{160B30AD-E266-4FD0-9C21-2B1067206BE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20006" b="24418"/>
          <a:stretch/>
        </p:blipFill>
        <p:spPr>
          <a:xfrm>
            <a:off x="3336788" y="2056445"/>
            <a:ext cx="4910567" cy="3270157"/>
          </a:xfrm>
        </p:spPr>
      </p:pic>
    </p:spTree>
    <p:extLst>
      <p:ext uri="{BB962C8B-B14F-4D97-AF65-F5344CB8AC3E}">
        <p14:creationId xmlns:p14="http://schemas.microsoft.com/office/powerpoint/2010/main" val="620728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8A9DB6-145A-4D2A-B045-A6D93455E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38BC9B-E6BC-436A-8721-5B8BE7AE8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Pressure plate</a:t>
            </a:r>
          </a:p>
          <a:p>
            <a:r>
              <a:rPr lang="en-US" altLang="zh-TW" dirty="0"/>
              <a:t>Simulation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7039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81</Words>
  <Application>Microsoft Office PowerPoint</Application>
  <PresentationFormat>寬螢幕</PresentationFormat>
  <Paragraphs>19</Paragraphs>
  <Slides>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新細明體</vt:lpstr>
      <vt:lpstr>Arial</vt:lpstr>
      <vt:lpstr>Calibri</vt:lpstr>
      <vt:lpstr>Calibri Light</vt:lpstr>
      <vt:lpstr>Office 佈景主題</vt:lpstr>
      <vt:lpstr>Hide and Seek</vt:lpstr>
      <vt:lpstr>Weighting</vt:lpstr>
      <vt:lpstr>Weighting</vt:lpstr>
      <vt:lpstr>map</vt:lpstr>
      <vt:lpstr>PowerPoint 簡報</vt:lpstr>
      <vt:lpstr>Problem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Hide and Seek</dc:title>
  <dc:creator>ASUS</dc:creator>
  <cp:lastModifiedBy>ASUS</cp:lastModifiedBy>
  <cp:revision>12</cp:revision>
  <dcterms:created xsi:type="dcterms:W3CDTF">2021-06-02T03:54:48Z</dcterms:created>
  <dcterms:modified xsi:type="dcterms:W3CDTF">2021-06-02T07:04:52Z</dcterms:modified>
</cp:coreProperties>
</file>

<file path=docProps/thumbnail.jpeg>
</file>